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BC3282-6CF2-442B-800C-1BF8E7177604}">
  <a:tblStyle styleId="{3EBC3282-6CF2-442B-800C-1BF8E7177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4e25fd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4e25fd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24.png"/><Relationship Id="rId21" Type="http://schemas.openxmlformats.org/officeDocument/2006/relationships/image" Target="../media/image18.png"/><Relationship Id="rId24" Type="http://schemas.openxmlformats.org/officeDocument/2006/relationships/image" Target="../media/image28.png"/><Relationship Id="rId23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26" Type="http://schemas.openxmlformats.org/officeDocument/2006/relationships/image" Target="../media/image27.png"/><Relationship Id="rId25" Type="http://schemas.openxmlformats.org/officeDocument/2006/relationships/image" Target="../media/image25.png"/><Relationship Id="rId28" Type="http://schemas.openxmlformats.org/officeDocument/2006/relationships/image" Target="../media/image20.png"/><Relationship Id="rId27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1.png"/><Relationship Id="rId11" Type="http://schemas.openxmlformats.org/officeDocument/2006/relationships/image" Target="../media/image9.png"/><Relationship Id="rId10" Type="http://schemas.openxmlformats.org/officeDocument/2006/relationships/image" Target="../media/image11.png"/><Relationship Id="rId13" Type="http://schemas.openxmlformats.org/officeDocument/2006/relationships/image" Target="../media/image15.png"/><Relationship Id="rId12" Type="http://schemas.openxmlformats.org/officeDocument/2006/relationships/image" Target="../media/image3.png"/><Relationship Id="rId15" Type="http://schemas.openxmlformats.org/officeDocument/2006/relationships/image" Target="../media/image12.png"/><Relationship Id="rId14" Type="http://schemas.openxmlformats.org/officeDocument/2006/relationships/image" Target="../media/image2.png"/><Relationship Id="rId17" Type="http://schemas.openxmlformats.org/officeDocument/2006/relationships/image" Target="../media/image17.png"/><Relationship Id="rId16" Type="http://schemas.openxmlformats.org/officeDocument/2006/relationships/image" Target="../media/image19.png"/><Relationship Id="rId19" Type="http://schemas.openxmlformats.org/officeDocument/2006/relationships/image" Target="../media/image31.png"/><Relationship Id="rId1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be blanca sobre un cielo azul oscuro estrellado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TP Final IA 2023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Nicolás Boolls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GAN (Generative Adversarial Network)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950950"/>
            <a:ext cx="85206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Generación de </a:t>
            </a:r>
            <a:r>
              <a:rPr lang="es" sz="2400"/>
              <a:t>imágenes</a:t>
            </a:r>
            <a:r>
              <a:rPr lang="es" sz="2400"/>
              <a:t> de animales de 32x32 pixels dado el dataset Animals-10.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242650" y="182875"/>
            <a:ext cx="4045200" cy="8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Generador</a:t>
            </a:r>
            <a:endParaRPr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802325" y="252900"/>
            <a:ext cx="38370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4000"/>
              <a:t>Discriminador</a:t>
            </a:r>
            <a:endParaRPr sz="4000"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0" y="1128600"/>
            <a:ext cx="2671175" cy="30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150" y="1067638"/>
            <a:ext cx="1869350" cy="316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543600" y="236775"/>
            <a:ext cx="4180800" cy="5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Arquitectura</a:t>
            </a:r>
            <a:endParaRPr sz="4400"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0" y="1028750"/>
            <a:ext cx="4437983" cy="37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5661675" y="1066800"/>
            <a:ext cx="3352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 capa densa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 Reshape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 capas convolucionales (LeakyReLU)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 capa Conv2D (tanh)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5699725" y="2979400"/>
            <a:ext cx="309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★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Filtro 3x3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★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Stride 2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★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Padding=”same”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543600" y="236775"/>
            <a:ext cx="4180800" cy="5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Arquitectura</a:t>
            </a:r>
            <a:endParaRPr sz="4400"/>
          </a:p>
        </p:txBody>
      </p:sp>
      <p:sp>
        <p:nvSpPr>
          <p:cNvPr id="136" name="Google Shape;136;p29"/>
          <p:cNvSpPr txBox="1"/>
          <p:nvPr/>
        </p:nvSpPr>
        <p:spPr>
          <a:xfrm>
            <a:off x="5661675" y="1073525"/>
            <a:ext cx="3352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4 capas convolucionales Conv2D (LeakyReLU)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 capa Flatten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 capa densa con una neurona y activación sigmoide (determina si la imagen es real o falsa)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5829325" y="3550925"/>
            <a:ext cx="309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★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Filtro 3x3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★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Stride 2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★"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Padding=”same”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05850"/>
            <a:ext cx="5356874" cy="364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952500" y="41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Desarrollo</a:t>
            </a:r>
            <a:endParaRPr sz="3600"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479325" y="5031100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145" name="Google Shape;145;p30"/>
          <p:cNvGraphicFramePr/>
          <p:nvPr/>
        </p:nvGraphicFramePr>
        <p:xfrm>
          <a:off x="899150" y="105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{3EBC3282-6CF2-442B-800C-1BF8E7177604}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80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Épocas de entrenamiento/Animal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0-10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10-20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20-30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30-50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Caballos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Águilas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Gallinas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Arañas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172" y="1958347"/>
            <a:ext cx="4762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400" y="1958362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848" y="1958354"/>
            <a:ext cx="476225" cy="47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9" y="1958352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1164" y="1993614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2596" y="1958358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0389" y="1993636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424735" y="1993614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3164" y="25717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30889" y="25717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53839" y="25717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1989" y="25717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83164" y="3185114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30889" y="3185114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>
            <a:off x="3953849" y="3185125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4572010" y="31851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>
            <a:off x="5371185" y="31851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950264" y="31851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830389" y="3185139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483171" y="3753821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flipH="1">
            <a:off x="3130904" y="3753821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53839" y="3753825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53177" y="3735000"/>
            <a:ext cx="513862" cy="51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371164" y="3753813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950275" y="3753813"/>
            <a:ext cx="476225" cy="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485675" y="3197279"/>
            <a:ext cx="476225" cy="45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27375" y="14800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obtenidos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113125" y="3818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 accuracy: 93.5%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False accuracy: 97%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idx="2" type="body"/>
          </p:nvPr>
        </p:nvSpPr>
        <p:spPr>
          <a:xfrm>
            <a:off x="5008075" y="201325"/>
            <a:ext cx="38370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Resultados esperados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637" y="971000"/>
            <a:ext cx="357187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5166313" y="3860875"/>
            <a:ext cx="35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Comportamiento típico de GAN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50" y="1744975"/>
            <a:ext cx="3936357" cy="201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181675" y="335900"/>
            <a:ext cx="4045200" cy="6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181675" y="207921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Resolución de imagen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Número de épocas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Capacidad de cómputo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Elementos dataset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89" name="Google Shape;189;p32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0" name="Google Shape;190;p32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1" name="Google Shape;191;p32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2" name="Google Shape;192;p32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675" y="898450"/>
            <a:ext cx="3489125" cy="270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2"/>
          <p:cNvCxnSpPr/>
          <p:nvPr/>
        </p:nvCxnSpPr>
        <p:spPr>
          <a:xfrm flipH="1">
            <a:off x="5722675" y="1699250"/>
            <a:ext cx="22800" cy="160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32"/>
          <p:cNvSpPr txBox="1"/>
          <p:nvPr/>
        </p:nvSpPr>
        <p:spPr>
          <a:xfrm>
            <a:off x="5298700" y="3280650"/>
            <a:ext cx="25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Por aquí anda</a:t>
            </a:r>
            <a:r>
              <a:rPr lang="es" sz="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